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4" r:id="rId5"/>
    <p:sldId id="26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6E9"/>
    <a:srgbClr val="003F5E"/>
    <a:srgbClr val="003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40F9B-AAD4-5D2A-ACBB-71EEE308B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928DBA-C3AB-C405-46A6-998960248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CF01CD-A2B4-6BCA-F356-3F1B1E40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3F5308-6D6C-245F-B3B7-5F43D1A3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956AC8-4E0C-42D8-076F-565BA9C7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50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87651-79A7-57FF-97AA-B32D4C2A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E4E748-8425-2F98-8C33-A76035A8E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19587-1BE1-36B7-6D63-76CC743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5EFA9C-5280-C5A7-7E14-44E978E9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A590D4-2CA7-4967-FEB0-097CE57F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2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BAAB49-4C9B-99CA-82F1-5240C5934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FD94E8-DDCC-D35D-18FD-1C47CE924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2C2CED-C21D-4EFC-9902-4B7D499A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C210F9-7D62-7224-CA26-DB72B85A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6353D6-B502-4B21-1B01-B5832204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0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25625-0BA1-F941-F0EA-50C69976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B9896-7218-15A0-2A76-557F5573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399A1-FDAC-99FD-4417-60D930CDE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28A03-19E5-2E73-E0AC-EBD32F2B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E0B898-A5F2-2CD7-284D-BD15D706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5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09FFB-F48B-8AFE-226F-E96812B7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06773C-B129-A889-930A-2D5EE0E0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D14D56-45E9-BBCC-0E68-03DB768E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7BB62-7AF0-5230-01F2-67C9C1C9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3D701D-8FAF-6DE7-6928-957C199C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9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5765B-B725-78AE-8BF8-E314ACF6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7047E4-53A4-E8FD-116B-DE822C525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1F6A6E-0397-0A10-F7EB-07588766A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AC2D52-14D7-ED31-529E-D08DDB7A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5F2C28-9537-57F4-D93A-F8ACEA3B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658164-D90D-F0D0-AB62-0804981F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2F623-9B84-A3D4-B47E-91EB5312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8B0E37-79EB-EC33-93A0-C8D35384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C7CCAC-C995-2D3C-8FE8-49E18DDE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BDD420-F3B2-A67B-CEC5-C516A6935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397D3E-4529-62EF-5B69-56C6962F9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B67FAA-CD53-0EA7-3746-3B347193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F73EE3-202D-70F1-8DFD-0F180F66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2C1E3D-5E1E-975F-1874-709A59DB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2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16EF6-9352-87AE-2F18-B7E7DF6A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BDDBE1-F4B2-ED72-3C89-1FE945A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A91C92-DDBB-A0D5-3D18-7D787C5A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0DD492-71FA-9241-C231-C824119A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20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A43D62-8D0B-B2B3-3CAA-46E5725B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C3A9C09-2555-B3F8-01BA-EEAB0F9E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FBF785-CCD7-976D-9018-D9E98C6F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7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18153-0840-9A00-8431-E4A160DE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E61FD-C6D5-8E39-F541-752192C92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F2AF43-1407-DE96-87C4-C1F921A2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547ED5-109A-0652-7FBC-596CABC8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A34518-3FB8-2031-CDB5-3C132EC7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062EBA-DDD5-D376-772F-D8FAF15F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F6967-3859-0786-5A00-713ACC026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3EFC34-53F1-6CF2-8B19-3ECF78C02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3F9CA8-9A3F-12D7-0426-95508D270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BD77E6-9430-F122-BF82-24070FA2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1622D-E43D-D552-A21C-6D9E21F5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B1DC0C-09CE-3EBE-057D-7C4211E7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ABDD6-2B0A-4085-C4BC-319052C0F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125E-899E-470D-895F-E1A2A68F39A5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357E0-3D0A-F9C7-C534-CFF63B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7CFBDC-DA63-7990-D7BB-FE0F35699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DD2F7-76DB-4295-A7D4-36E89D2229C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E1DB84-CC95-2AF4-784A-74F39DFB7E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72126"/>
            <a:ext cx="9402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6EEC4D-26A5-85A9-94CA-760CFFA703F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935804"/>
            <a:ext cx="10515600" cy="424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191E5DE-E004-6A43-1A4A-96AC95D78E07}"/>
              </a:ext>
            </a:extLst>
          </p:cNvPr>
          <p:cNvGrpSpPr/>
          <p:nvPr userDrawn="1"/>
        </p:nvGrpSpPr>
        <p:grpSpPr>
          <a:xfrm>
            <a:off x="0" y="-20303"/>
            <a:ext cx="12192000" cy="879957"/>
            <a:chOff x="0" y="-20303"/>
            <a:chExt cx="12192000" cy="87995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ADB928F-A610-25CC-52FD-C6E3A5CD3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0" y="0"/>
              <a:ext cx="3857625" cy="85965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1BBB4F8-59D9-3C1B-BBC3-EDF5188A9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 flipH="1">
              <a:off x="3857626" y="-20303"/>
              <a:ext cx="3857625" cy="859654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719B0BD-2C94-89F3-EE7A-8410DF187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7715251" y="-20303"/>
              <a:ext cx="3857625" cy="859654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033F7EA-6B95-4ADE-C1D9-CD5FB9AE8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6" r="22"/>
            <a:stretch/>
          </p:blipFill>
          <p:spPr>
            <a:xfrm flipH="1">
              <a:off x="11572875" y="-20303"/>
              <a:ext cx="619125" cy="859654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B048BA9-60C7-07ED-1DED-924767031205}"/>
              </a:ext>
            </a:extLst>
          </p:cNvPr>
          <p:cNvGrpSpPr/>
          <p:nvPr userDrawn="1"/>
        </p:nvGrpSpPr>
        <p:grpSpPr>
          <a:xfrm flipV="1">
            <a:off x="0" y="6006490"/>
            <a:ext cx="12192000" cy="879957"/>
            <a:chOff x="0" y="-20303"/>
            <a:chExt cx="12192000" cy="879957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6C00E29-80DF-54EF-B66A-99B5C15F7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0" y="0"/>
              <a:ext cx="3857625" cy="859654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574953C-68CA-7F74-C6D9-B6736AE2B2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 flipH="1">
              <a:off x="3857626" y="-20303"/>
              <a:ext cx="3857625" cy="859654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B9DD6C4-9160-1B06-B1F5-3A463F7E7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" r="22"/>
            <a:stretch/>
          </p:blipFill>
          <p:spPr>
            <a:xfrm>
              <a:off x="7715251" y="-20303"/>
              <a:ext cx="3857625" cy="859654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A393CFB-AFDB-17A0-C2C4-8AED1BA7E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6" r="22"/>
            <a:stretch/>
          </p:blipFill>
          <p:spPr>
            <a:xfrm flipH="1">
              <a:off x="11572875" y="-20303"/>
              <a:ext cx="619125" cy="859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31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43C397-199E-97D4-C91A-89BA8B064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25" y="905310"/>
            <a:ext cx="5415421" cy="504738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ACDCF08-9DE0-05AE-7CF0-E6B46187E547}"/>
              </a:ext>
            </a:extLst>
          </p:cNvPr>
          <p:cNvSpPr txBox="1"/>
          <p:nvPr/>
        </p:nvSpPr>
        <p:spPr>
          <a:xfrm>
            <a:off x="6154050" y="193173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A9902C-DE67-97BA-8717-94C3E97CDB04}"/>
              </a:ext>
            </a:extLst>
          </p:cNvPr>
          <p:cNvSpPr txBox="1"/>
          <p:nvPr/>
        </p:nvSpPr>
        <p:spPr>
          <a:xfrm>
            <a:off x="6154050" y="326523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Nome dos autores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1064DC-E8E7-AFA7-1521-B087E2196C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75" y="5075159"/>
            <a:ext cx="6096000" cy="1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7093D88-CD86-0A71-9767-A1DDD181E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B1EF8A-B031-FECA-0F50-AA31DC69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4EC2D9-682E-6D24-B02C-43E850A9E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4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Content="1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165AE-97E4-20E0-F739-A3389FD8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6455BA9-0736-93CC-6745-D1E9DC08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7F6B12-A82A-9F3A-1780-0E9F51E3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2A3FC-22F3-9361-583B-EF066897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5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Content="1"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E4AF-E41A-116E-6B15-3DD717C7D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8A970DC-9A62-98A7-88E9-6F386F359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F2D188-4541-6E36-41DB-03183302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02226-2C71-DF52-B4C7-C099D3FB8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5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Content="1"/>
      </p:transition>
    </mc:Choice>
    <mc:Fallback xmlns=""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FC92A-499E-578C-A0BC-AC960B22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35FD264-5AF4-73D2-A781-70425A3F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4862" y="655428"/>
            <a:ext cx="1577875" cy="1470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C22B9F-07A3-D729-C97A-F46A856B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2B4894-1694-452C-A270-473E71EB5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4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1</vt:lpstr>
      <vt:lpstr>2</vt:lpstr>
      <vt:lpstr>3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Whendel Kreme</dc:creator>
  <cp:lastModifiedBy>Carlos Whendel Kreme</cp:lastModifiedBy>
  <cp:revision>13</cp:revision>
  <dcterms:created xsi:type="dcterms:W3CDTF">2024-11-03T23:45:56Z</dcterms:created>
  <dcterms:modified xsi:type="dcterms:W3CDTF">2024-11-25T16:06:46Z</dcterms:modified>
</cp:coreProperties>
</file>